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353" r:id="rId1"/>
  </p:sldMasterIdLst>
  <p:notesMasterIdLst>
    <p:notesMasterId r:id="rId9"/>
  </p:notesMasterIdLst>
  <p:sldIdLst>
    <p:sldId id="341" r:id="rId2"/>
    <p:sldId id="354" r:id="rId3"/>
    <p:sldId id="336" r:id="rId4"/>
    <p:sldId id="342" r:id="rId5"/>
    <p:sldId id="343" r:id="rId6"/>
    <p:sldId id="358" r:id="rId7"/>
    <p:sldId id="356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4CABB0A-BABF-4C7E-8477-12EA3CC136D8}">
          <p14:sldIdLst>
            <p14:sldId id="341"/>
            <p14:sldId id="354"/>
            <p14:sldId id="336"/>
            <p14:sldId id="342"/>
            <p14:sldId id="343"/>
            <p14:sldId id="358"/>
            <p14:sldId id="3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1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8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75A23-8854-4BE2-BB7F-6B245A1C2E2C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87DC4-BA37-4759-8DCB-AAFC44735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93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6389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28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998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18355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486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687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548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764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918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740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295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043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385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267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014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54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042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4/17/2025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5737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354" r:id="rId1"/>
    <p:sldLayoutId id="2147484355" r:id="rId2"/>
    <p:sldLayoutId id="2147484356" r:id="rId3"/>
    <p:sldLayoutId id="2147484357" r:id="rId4"/>
    <p:sldLayoutId id="2147484358" r:id="rId5"/>
    <p:sldLayoutId id="2147484359" r:id="rId6"/>
    <p:sldLayoutId id="2147484360" r:id="rId7"/>
    <p:sldLayoutId id="2147484361" r:id="rId8"/>
    <p:sldLayoutId id="2147484362" r:id="rId9"/>
    <p:sldLayoutId id="2147484363" r:id="rId10"/>
    <p:sldLayoutId id="2147484364" r:id="rId11"/>
    <p:sldLayoutId id="2147484365" r:id="rId12"/>
    <p:sldLayoutId id="2147484366" r:id="rId13"/>
    <p:sldLayoutId id="2147484367" r:id="rId14"/>
    <p:sldLayoutId id="2147484368" r:id="rId15"/>
    <p:sldLayoutId id="2147484369" r:id="rId16"/>
    <p:sldLayoutId id="214748437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dgespan.org/insights/library/organizational-effectiveness/unproductive-meetings-maybe-its-your-agenda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blicdomainpictures.net/view-image.php?image=20848&amp;picture=dollars-background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sBhzpZD8i8s" TargetMode="Externa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919AD6A-5786-4748-9E23-E0FB3DB43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1939" y="850343"/>
            <a:ext cx="8610600" cy="129302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lgerian" panose="04020705040A02060702" pitchFamily="82" charset="0"/>
              </a:rPr>
              <a:t>Jermyn Borough 	Council Meeting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51C3E7-1764-4ED1-8D38-1FD521143EF6}"/>
              </a:ext>
            </a:extLst>
          </p:cNvPr>
          <p:cNvSpPr txBox="1"/>
          <p:nvPr/>
        </p:nvSpPr>
        <p:spPr>
          <a:xfrm>
            <a:off x="2922954" y="3244334"/>
            <a:ext cx="6096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  <a:latin typeface="Algerian" panose="04020705040A02060702" pitchFamily="82" charset="0"/>
              </a:rPr>
              <a:t>04/17/2025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120530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500" y="334782"/>
            <a:ext cx="8534400" cy="95712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pperplate Gothic Bold" panose="020E0705020206020404" pitchFamily="34" charset="0"/>
              </a:rPr>
              <a:t>Meeting Agenda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E0C47B-86FD-46F5-A8B6-57F331DC08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108972" y="1462246"/>
            <a:ext cx="2667000" cy="2667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A4966AB-63E6-46ED-B71A-3054C8B98BA4}"/>
              </a:ext>
            </a:extLst>
          </p:cNvPr>
          <p:cNvSpPr txBox="1"/>
          <p:nvPr/>
        </p:nvSpPr>
        <p:spPr>
          <a:xfrm>
            <a:off x="2906583" y="989925"/>
            <a:ext cx="5202389" cy="50658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43200" marR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April 17, 2025</a:t>
            </a:r>
          </a:p>
          <a:p>
            <a:pPr marL="0" marR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CALL TO ORDER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PLEDGE OF ALLEGIANCE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ROLLS CALL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PREVIOUS MEETING MINUTES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TREASURER REPORT/BILLS PAYABLE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SECRETARY REPORT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CORRESPONDENCE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COMMENT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PROFESSIONAL REPORTS-POLICE, FIRE, SOLICITOR, ZONING, ENGINEER, TAX COLLECTOR, MAYOR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COMMITTEE REPORTS-SAFETY, PLANNING, FINANCE, SHADE TREE, REC, </a:t>
            </a:r>
            <a:r>
              <a:rPr lang="en-US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MS4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DPW</a:t>
            </a: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 BUSINESS</a:t>
            </a:r>
          </a:p>
          <a:p>
            <a:pPr marL="6350" marR="0" indent="-6350" algn="ctr">
              <a:lnSpc>
                <a:spcPct val="107000"/>
              </a:lnSpc>
              <a:spcBef>
                <a:spcPts val="0"/>
              </a:spcBef>
              <a:spcAft>
                <a:spcPts val="1015"/>
              </a:spcAft>
            </a:pPr>
            <a:endParaRPr lang="en-US" sz="1400" b="1" kern="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160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516EA58-C05A-4187-861D-AEF94D6297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63481" y="4588084"/>
            <a:ext cx="10644326" cy="212343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2464732" y="1171764"/>
            <a:ext cx="674474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</a:rPr>
              <a:t>4/17/2025</a:t>
            </a:r>
            <a:endParaRPr lang="en-US" sz="20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20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ASSETS</a:t>
            </a:r>
          </a:p>
          <a:p>
            <a:pPr algn="l"/>
            <a:endParaRPr lang="en-US" sz="2000" b="0" i="0" u="none" strike="noStrike" baseline="0" dirty="0"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8C9768-25E0-44EE-BF74-B1C9C67B89D6}"/>
              </a:ext>
            </a:extLst>
          </p:cNvPr>
          <p:cNvSpPr txBox="1"/>
          <p:nvPr/>
        </p:nvSpPr>
        <p:spPr>
          <a:xfrm>
            <a:off x="2464732" y="1903516"/>
            <a:ext cx="609452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Checking/Savings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American Rescue Plan Fund 		94,584.60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DPW 			1,083.74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Police 			6,439.82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Crime Watch Fund 				222.69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Community 		66,842.30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	3,724.93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Holiday Lights Fund 				400.59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06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1939683" y="963685"/>
            <a:ext cx="810010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4000" b="0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en-US" sz="40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034A90-AC52-4004-A507-AC6F3D80C1FD}"/>
              </a:ext>
            </a:extLst>
          </p:cNvPr>
          <p:cNvSpPr txBox="1"/>
          <p:nvPr/>
        </p:nvSpPr>
        <p:spPr>
          <a:xfrm>
            <a:off x="3118281" y="1720840"/>
            <a:ext cx="609452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General Fund 		1,133.21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Liquid Fuels 			24,950.81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Paving Fund 			1,145.00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Recycling 			125.13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Refuse 				178.44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Liquid Fuels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	61,196.45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Petty Cash 						194.00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Recreations Fund 				29,984.56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Recycling - Community 			6,396.07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Refuse Checking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101,771.73</a:t>
            </a: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Total Checking/Savings 			400,374.07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862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E4F200-B419-4175-A04A-F79DD4FA4219}"/>
              </a:ext>
            </a:extLst>
          </p:cNvPr>
          <p:cNvSpPr txBox="1"/>
          <p:nvPr/>
        </p:nvSpPr>
        <p:spPr>
          <a:xfrm>
            <a:off x="1146898" y="2764477"/>
            <a:ext cx="91272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200000 · Accounts Payable 	50,721.73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			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Long Term Debt      80,180.58</a:t>
            </a:r>
            <a:endParaRPr lang="en-US" sz="3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98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3ADC4F6-1866-43C5-838C-776731733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>
                <a:solidFill>
                  <a:schemeClr val="bg2">
                    <a:lumMod val="75000"/>
                  </a:schemeClr>
                </a:solidFill>
              </a:rPr>
              <a:t>MS4 Minute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C3E358A-3D64-4E32-A41E-5B32D6269A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err="1">
                <a:hlinkClick r:id="rId2"/>
              </a:rPr>
              <a:t>www.youtube.com</a:t>
            </a:r>
            <a:r>
              <a:rPr lang="en-US" dirty="0">
                <a:hlinkClick r:id="rId2"/>
              </a:rPr>
              <a:t>/</a:t>
            </a:r>
            <a:r>
              <a:rPr lang="en-US" dirty="0" err="1">
                <a:hlinkClick r:id="rId2"/>
              </a:rPr>
              <a:t>watch?v</a:t>
            </a:r>
            <a:r>
              <a:rPr lang="en-US" dirty="0">
                <a:hlinkClick r:id="rId2"/>
              </a:rPr>
              <a:t>=</a:t>
            </a:r>
            <a:r>
              <a:rPr lang="en-US" dirty="0" err="1">
                <a:hlinkClick r:id="rId2"/>
              </a:rPr>
              <a:t>sBhzpZD8i8s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213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238BF8B-0DF7-4ACE-B1F3-847B344AD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234" y="519952"/>
            <a:ext cx="9329531" cy="5625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37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16425</TotalTime>
  <Words>247</Words>
  <Application>Microsoft Office PowerPoint</Application>
  <PresentationFormat>Widescreen</PresentationFormat>
  <Paragraphs>46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Algerian</vt:lpstr>
      <vt:lpstr>Arial</vt:lpstr>
      <vt:lpstr>Calibri</vt:lpstr>
      <vt:lpstr>Century Gothic</vt:lpstr>
      <vt:lpstr>Copperplate Gothic Bold</vt:lpstr>
      <vt:lpstr>Symbol</vt:lpstr>
      <vt:lpstr>Wingdings 3</vt:lpstr>
      <vt:lpstr>Slice</vt:lpstr>
      <vt:lpstr>Jermyn Borough  Council Meeting</vt:lpstr>
      <vt:lpstr>Meeting Agenda</vt:lpstr>
      <vt:lpstr>PowerPoint Presentation</vt:lpstr>
      <vt:lpstr>PowerPoint Presentation</vt:lpstr>
      <vt:lpstr>PowerPoint Presentation</vt:lpstr>
      <vt:lpstr>MS4 Minute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Jermyn Borough Council Meeting</dc:title>
  <dc:creator>Dan Markey</dc:creator>
  <cp:lastModifiedBy>Shannon Lee</cp:lastModifiedBy>
  <cp:revision>274</cp:revision>
  <dcterms:created xsi:type="dcterms:W3CDTF">2019-10-03T16:39:17Z</dcterms:created>
  <dcterms:modified xsi:type="dcterms:W3CDTF">2025-04-17T17:44:41Z</dcterms:modified>
</cp:coreProperties>
</file>